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6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7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4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39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0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3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8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1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CB0F-AD44-423F-BDA5-46C60BF532F0}" type="datetimeFigureOut">
              <a:rPr lang="en-GB" smtClean="0"/>
              <a:t>10/11/2018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01348-E1C3-4340-A0A8-256968F7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95263"/>
            <a:ext cx="11469688" cy="627062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400" b="1" u="sng" dirty="0"/>
              <a:t>Jim: conclusions:</a:t>
            </a:r>
            <a:endParaRPr lang="en-GB" sz="24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/>
              <a:t>Few policies address AFMs;</a:t>
            </a:r>
            <a:endParaRPr lang="en-GB" sz="24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/>
              <a:t>Few government statements are </a:t>
            </a:r>
            <a:r>
              <a:rPr lang="en-GB" sz="2400" b="1" dirty="0" smtClean="0"/>
              <a:t>family-positive</a:t>
            </a:r>
            <a:endParaRPr lang="en-GB" sz="24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400" b="1" u="sng" dirty="0" smtClean="0"/>
              <a:t>Questions</a:t>
            </a:r>
            <a:r>
              <a:rPr lang="en-GB" sz="2400" b="1" dirty="0" smtClean="0"/>
              <a:t>: </a:t>
            </a:r>
            <a:endParaRPr lang="en-GB" sz="2400" dirty="0" smtClean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/>
              <a:t>having </a:t>
            </a:r>
            <a:r>
              <a:rPr lang="en-GB" sz="2400" b="1" dirty="0"/>
              <a:t>done this initial research., what do </a:t>
            </a:r>
            <a:r>
              <a:rPr lang="en-GB" sz="2400" b="1" u="sng" dirty="0"/>
              <a:t>you</a:t>
            </a:r>
            <a:r>
              <a:rPr lang="en-GB" sz="2400" b="1" dirty="0"/>
              <a:t> think are the reasons why so few policies address AFMs, and so few government statements are family-positive?</a:t>
            </a:r>
            <a:endParaRPr lang="en-GB" sz="24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/>
              <a:t>More importantly, what do you think we can do, to make policies more AFM focused?</a:t>
            </a:r>
            <a:endParaRPr lang="en-GB" sz="24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24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400" b="1" u="sng" dirty="0"/>
              <a:t>Jan: Conclusions</a:t>
            </a:r>
            <a:endParaRPr lang="en-GB" sz="24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It is possible that brief educational events can  initially influence providers’ views of well-established, but ineffective labels and terms.</a:t>
            </a:r>
            <a:endParaRPr lang="en-GB" sz="24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The challenge is to shift staff and programs towards the utilization of models and approaches that are evidence-based. </a:t>
            </a:r>
            <a:endParaRPr lang="en-GB" sz="24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When families need services, it is essential to provide those that help - not harm.</a:t>
            </a:r>
            <a:endParaRPr lang="en-GB" sz="24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400" b="1" u="sng" dirty="0"/>
              <a:t>Questions</a:t>
            </a:r>
            <a:r>
              <a:rPr lang="en-GB" sz="2400" b="1" dirty="0"/>
              <a:t>: </a:t>
            </a:r>
            <a:endParaRPr lang="en-GB" sz="24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/>
              <a:t>Jan, these conclusions are great, but how do we make this happen? How do we change these models into evidence-based ones</a:t>
            </a:r>
            <a:r>
              <a:rPr lang="en-GB" sz="2400" b="1" dirty="0" smtClean="0"/>
              <a:t>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96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5760" y="195263"/>
            <a:ext cx="11586754" cy="627062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000" b="1" u="sng" dirty="0" smtClean="0"/>
              <a:t>Bryony</a:t>
            </a:r>
            <a:r>
              <a:rPr lang="en-GB" sz="2000" b="1" u="sng" dirty="0"/>
              <a:t>: Conclusions</a:t>
            </a:r>
            <a:endParaRPr lang="en-GB" sz="20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There is no readily accepted portmanteau name for the harms drinkers cause.</a:t>
            </a:r>
            <a:endParaRPr lang="en-GB" sz="20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Government emphasis on health harms to the drinker effectively diverts attention away from the wider responsibilities of drinkers to the people around them and to wider society.</a:t>
            </a:r>
            <a:endParaRPr lang="en-GB" sz="20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The ARC harm experiences of students in the study are concealed, tolerated, accommodated, embedded in the student environment and automatically excused.</a:t>
            </a:r>
            <a:endParaRPr lang="en-GB" sz="20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000" b="1" u="sng" dirty="0"/>
              <a:t>Questions</a:t>
            </a:r>
            <a:r>
              <a:rPr lang="en-GB" sz="2000" b="1" dirty="0"/>
              <a:t>: </a:t>
            </a:r>
            <a:endParaRPr lang="en-GB" sz="20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Your question is good: “How can ARC harm achieve the level of Public and Government recognition and the policy development and interventions that "passive smoking" now enjoys?”, but how DO we do this?</a:t>
            </a:r>
            <a:endParaRPr lang="en-GB" sz="20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20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000" b="1" u="sng" dirty="0" err="1"/>
              <a:t>Tuuli</a:t>
            </a:r>
            <a:r>
              <a:rPr lang="en-GB" sz="2000" b="1" u="sng" dirty="0"/>
              <a:t>: Conclusions</a:t>
            </a:r>
            <a:endParaRPr lang="en-GB" sz="20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The role of financial issues for the availability of services.</a:t>
            </a:r>
            <a:endParaRPr lang="en-GB" sz="2000" dirty="0"/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Common instruments that are used around the world can help to point out the common universal problem.</a:t>
            </a:r>
            <a:endParaRPr lang="en-GB" sz="20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000" b="1" u="sng" dirty="0"/>
              <a:t>Questions</a:t>
            </a:r>
            <a:r>
              <a:rPr lang="en-GB" sz="2000" b="1" dirty="0"/>
              <a:t>: </a:t>
            </a:r>
            <a:endParaRPr lang="en-GB" sz="20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How do we improve the amount of funding available for AFM services?</a:t>
            </a:r>
            <a:endParaRPr lang="en-GB" sz="20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How do we develop common instruments (such as the SQFM-AA) so they are used similarly to the AUDY for assessing drinkers</a:t>
            </a:r>
            <a:endParaRPr lang="en-GB" sz="2000" dirty="0"/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14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330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 V</dc:creator>
  <cp:lastModifiedBy>Gill V</cp:lastModifiedBy>
  <cp:revision>2</cp:revision>
  <dcterms:created xsi:type="dcterms:W3CDTF">2018-11-09T15:09:36Z</dcterms:created>
  <dcterms:modified xsi:type="dcterms:W3CDTF">2018-11-10T11:46:57Z</dcterms:modified>
</cp:coreProperties>
</file>